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4" r:id="rId4"/>
    <p:sldId id="275" r:id="rId5"/>
    <p:sldId id="265" r:id="rId6"/>
    <p:sldId id="276" r:id="rId7"/>
    <p:sldId id="277" r:id="rId8"/>
    <p:sldId id="258" r:id="rId9"/>
    <p:sldId id="270" r:id="rId10"/>
    <p:sldId id="271" r:id="rId11"/>
    <p:sldId id="266" r:id="rId12"/>
    <p:sldId id="272" r:id="rId13"/>
    <p:sldId id="273" r:id="rId14"/>
    <p:sldId id="257" r:id="rId15"/>
    <p:sldId id="268" r:id="rId16"/>
    <p:sldId id="267" r:id="rId17"/>
    <p:sldId id="26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0" autoAdjust="0"/>
    <p:restoredTop sz="94660"/>
  </p:normalViewPr>
  <p:slideViewPr>
    <p:cSldViewPr>
      <p:cViewPr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F60BA-A1DD-4377-B413-DD94F32C7CE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F8D2AB-4BD1-4AB4-8AB1-51116EE10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8844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Native American Cultures Review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3651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Role of Men/Women in Society</a:t>
            </a:r>
          </a:p>
          <a:p>
            <a:pPr lvl="1"/>
            <a:r>
              <a:rPr lang="en-US" dirty="0" smtClean="0"/>
              <a:t>Men – Hunting, trading, war</a:t>
            </a:r>
          </a:p>
          <a:p>
            <a:pPr lvl="1"/>
            <a:r>
              <a:rPr lang="en-US" dirty="0" smtClean="0"/>
              <a:t>Women – Farming, property, family</a:t>
            </a:r>
          </a:p>
          <a:p>
            <a:r>
              <a:rPr lang="en-US" dirty="0" smtClean="0"/>
              <a:t>Role in US History</a:t>
            </a:r>
          </a:p>
          <a:p>
            <a:pPr lvl="1"/>
            <a:r>
              <a:rPr lang="en-US" dirty="0" smtClean="0"/>
              <a:t>The Iroquois Confederacy(founded by </a:t>
            </a:r>
            <a:r>
              <a:rPr lang="en-US" b="1" dirty="0" smtClean="0"/>
              <a:t>Hiawatha</a:t>
            </a:r>
            <a:r>
              <a:rPr lang="en-US" dirty="0" smtClean="0"/>
              <a:t> in 1504) </a:t>
            </a:r>
            <a:r>
              <a:rPr lang="en-US" dirty="0" smtClean="0"/>
              <a:t>Joined </a:t>
            </a:r>
            <a:r>
              <a:rPr lang="en-US" dirty="0" smtClean="0"/>
              <a:t>forces with the British in the French and Indian War </a:t>
            </a:r>
            <a:endParaRPr lang="en-US" dirty="0"/>
          </a:p>
        </p:txBody>
      </p:sp>
      <p:pic>
        <p:nvPicPr>
          <p:cNvPr id="7170" name="Picture 2" descr="Flag of the Iroquois Confederac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429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icrocosm.binghamton.edu/wp-content/uploads/2013/12/iroquois-hiawatha-6Ononda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242" y="1371600"/>
            <a:ext cx="3484757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6324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Flag of the Iroquois Confederacy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3807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3962400" cy="5181600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Farmed: corn, beans, and squash</a:t>
            </a:r>
          </a:p>
          <a:p>
            <a:pPr lvl="1"/>
            <a:r>
              <a:rPr lang="en-US" dirty="0" smtClean="0"/>
              <a:t>Hunted: deer, small game, fish</a:t>
            </a:r>
          </a:p>
          <a:p>
            <a:r>
              <a:rPr lang="en-US" dirty="0" smtClean="0"/>
              <a:t>Shelter</a:t>
            </a:r>
          </a:p>
          <a:p>
            <a:pPr lvl="1"/>
            <a:r>
              <a:rPr lang="en-US" dirty="0" err="1" smtClean="0"/>
              <a:t>Waginogan</a:t>
            </a:r>
            <a:r>
              <a:rPr lang="en-US" dirty="0" smtClean="0"/>
              <a:t> (wig </a:t>
            </a:r>
            <a:r>
              <a:rPr lang="en-US" dirty="0" err="1" smtClean="0"/>
              <a:t>wams</a:t>
            </a:r>
            <a:r>
              <a:rPr lang="en-US" dirty="0" smtClean="0"/>
              <a:t>): houses made of </a:t>
            </a:r>
            <a:r>
              <a:rPr lang="en-US" dirty="0" err="1" smtClean="0"/>
              <a:t>birchbark</a:t>
            </a:r>
            <a:endParaRPr lang="en-US" dirty="0" smtClean="0"/>
          </a:p>
        </p:txBody>
      </p:sp>
      <p:pic>
        <p:nvPicPr>
          <p:cNvPr id="8194" name="Picture 2" descr="http://recyclingtheworld.us/wordpress/wp-content/uploads/2011/07/luc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733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ppercanadahistory.ca/fn/fn1p24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884" y="369451"/>
            <a:ext cx="3393831" cy="31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Birchbark</a:t>
            </a:r>
            <a:r>
              <a:rPr lang="en-US" sz="1400" dirty="0" smtClean="0"/>
              <a:t> wigwam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578447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Ottawa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upload.wikimedia.org/wikipedia/commons/thumb/d/de/OdaawaaAreas.jpg/300px-OdaawaaAre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20767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5563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4724400" cy="5410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Roles of Men/Women in Society</a:t>
            </a:r>
          </a:p>
          <a:p>
            <a:pPr lvl="1"/>
            <a:r>
              <a:rPr lang="en-US" sz="2200" dirty="0" smtClean="0"/>
              <a:t>Men: hunted, went to war, acted as chiefs</a:t>
            </a:r>
          </a:p>
          <a:p>
            <a:pPr lvl="1"/>
            <a:r>
              <a:rPr lang="en-US" sz="2200" dirty="0" smtClean="0"/>
              <a:t>Women: farmed, raised children, cooked meals</a:t>
            </a:r>
          </a:p>
          <a:p>
            <a:r>
              <a:rPr lang="en-US" sz="2200" dirty="0" smtClean="0"/>
              <a:t>Role in US History</a:t>
            </a:r>
          </a:p>
          <a:p>
            <a:pPr lvl="1"/>
            <a:r>
              <a:rPr lang="en-US" sz="2200" dirty="0" smtClean="0"/>
              <a:t>Maintained a massive trading network in which furs were traded with the French and British </a:t>
            </a:r>
          </a:p>
          <a:p>
            <a:pPr lvl="1"/>
            <a:r>
              <a:rPr lang="en-US" sz="2200" dirty="0" smtClean="0"/>
              <a:t>Sided with the French in the French and Indian </a:t>
            </a:r>
            <a:r>
              <a:rPr lang="en-US" sz="2200" dirty="0" smtClean="0"/>
              <a:t>War.  </a:t>
            </a:r>
            <a:r>
              <a:rPr lang="en-US" sz="2200" b="1" dirty="0" smtClean="0"/>
              <a:t>Pontiac</a:t>
            </a:r>
            <a:r>
              <a:rPr lang="en-US" sz="2200" dirty="0" smtClean="0"/>
              <a:t> </a:t>
            </a:r>
            <a:r>
              <a:rPr lang="en-US" sz="2200" dirty="0" smtClean="0"/>
              <a:t>led a rebellion against the British that helped cause the Revolution.</a:t>
            </a:r>
            <a:endParaRPr lang="en-US" sz="2200" dirty="0"/>
          </a:p>
        </p:txBody>
      </p:sp>
      <p:pic>
        <p:nvPicPr>
          <p:cNvPr id="10242" name="Picture 2" descr="https://encrypted-tbn3.gstatic.com/images?q=tbn:ANd9GcTlc3oGMuoUG2xLt1v1V8S6UUKZiSbp1t-9QYCETWHE8xf0GzJOR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-Ie5LqQK_K0Y/VSZoNIjFCAI/AAAAAAAAV1g/oFNChKR0Kko/s1600/Ottawa-indians-tribe-native%2Bamerica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04800"/>
            <a:ext cx="3057524" cy="29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Pontiac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58899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20319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Farmed: corn, beans, squash, and sunflowers</a:t>
            </a:r>
          </a:p>
          <a:p>
            <a:pPr lvl="1"/>
            <a:r>
              <a:rPr lang="en-US" dirty="0" smtClean="0"/>
              <a:t>Gathered: berries, nuts, and fruits</a:t>
            </a:r>
          </a:p>
          <a:p>
            <a:pPr lvl="1"/>
            <a:r>
              <a:rPr lang="en-US" dirty="0" smtClean="0"/>
              <a:t>Hunted: deer, wild turkeys,  fish</a:t>
            </a:r>
          </a:p>
          <a:p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Houses made from rivercane and plaster with thatched roofs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Image result for cherokee hu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381375" cy="23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herokee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sites.google.com/site/goesmediafest/Indian20Cor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143" y="1447800"/>
            <a:ext cx="3399832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170567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Cherokee Settlements </a:t>
            </a:r>
            <a:endParaRPr lang="en-US" dirty="0"/>
          </a:p>
        </p:txBody>
      </p:sp>
      <p:sp>
        <p:nvSpPr>
          <p:cNvPr id="3" name="AutoShape 2" descr="Image result for map of cherokee indian 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jfleckdesign.com/images/cherok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32736"/>
            <a:ext cx="6477000" cy="51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04486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4876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Role of Men/Women in Society</a:t>
            </a:r>
          </a:p>
          <a:p>
            <a:pPr lvl="1"/>
            <a:r>
              <a:rPr lang="en-US" dirty="0" smtClean="0"/>
              <a:t>Men – Made political decisions</a:t>
            </a:r>
          </a:p>
          <a:p>
            <a:pPr lvl="1"/>
            <a:r>
              <a:rPr lang="en-US" dirty="0" smtClean="0"/>
              <a:t>Women – Made social decisions, owned land </a:t>
            </a:r>
          </a:p>
          <a:p>
            <a:r>
              <a:rPr lang="en-US" dirty="0" smtClean="0"/>
              <a:t>Role in US History</a:t>
            </a:r>
          </a:p>
          <a:p>
            <a:pPr lvl="1"/>
            <a:r>
              <a:rPr lang="en-US" b="1" dirty="0" smtClean="0"/>
              <a:t>Trail of </a:t>
            </a:r>
            <a:r>
              <a:rPr lang="en-US" b="1" dirty="0" smtClean="0"/>
              <a:t>Tears: </a:t>
            </a:r>
            <a:r>
              <a:rPr lang="en-US" dirty="0" smtClean="0"/>
              <a:t>Forced </a:t>
            </a:r>
            <a:r>
              <a:rPr lang="en-US" dirty="0" smtClean="0"/>
              <a:t>relocation of thousands of Cherokees by the U.S. </a:t>
            </a:r>
            <a:r>
              <a:rPr lang="en-US" dirty="0" smtClean="0"/>
              <a:t>Government. Upon arrival </a:t>
            </a:r>
            <a:r>
              <a:rPr lang="en-US" b="1" dirty="0" smtClean="0"/>
              <a:t>Sequoyah </a:t>
            </a:r>
            <a:r>
              <a:rPr lang="en-US" dirty="0" smtClean="0"/>
              <a:t>developed an alphabet to improve relationship with the settlers.</a:t>
            </a:r>
            <a:endParaRPr lang="en-US" dirty="0" smtClean="0"/>
          </a:p>
        </p:txBody>
      </p:sp>
      <p:pic>
        <p:nvPicPr>
          <p:cNvPr id="4098" name="Picture 2" descr="http://cdn.history.com/sites/2/2013/11/trail-of-tears-hero-A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1813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Sequoy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971800" cy="2752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0" y="32766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Trail of Tears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65191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georgiainfo.galileo.usg.edu/gastudiesimages/Trail%20of%20Tears%20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810195"/>
            <a:ext cx="7848600" cy="41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5918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Farmed: corn, squash, and beans</a:t>
            </a:r>
          </a:p>
          <a:p>
            <a:pPr lvl="1"/>
            <a:r>
              <a:rPr lang="en-US" dirty="0" smtClean="0"/>
              <a:t>Hunted: deer, turkeys, fish</a:t>
            </a:r>
          </a:p>
          <a:p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Wigwams and Longhouses</a:t>
            </a:r>
          </a:p>
          <a:p>
            <a:pPr lvl="1"/>
            <a:r>
              <a:rPr lang="en-US" dirty="0" smtClean="0"/>
              <a:t>Council houses and food storage</a:t>
            </a:r>
            <a:endParaRPr lang="en-US" dirty="0"/>
          </a:p>
        </p:txBody>
      </p:sp>
      <p:pic>
        <p:nvPicPr>
          <p:cNvPr id="11266" name="Picture 2" descr="http://www.angelfire.com/va/mobjackrelics/3sister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"/>
            <a:ext cx="4114799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1.staticflickr.com/7/6018/6014013867_543303d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657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3429000"/>
            <a:ext cx="2362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Powhatan Farming Techniques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6400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Powhatan-style Storage House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619327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learner.org/interactives/historymap/images/powha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5142"/>
            <a:ext cx="6191250" cy="47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88002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572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Roles of Men/Women in Society</a:t>
            </a:r>
          </a:p>
          <a:p>
            <a:pPr lvl="1"/>
            <a:r>
              <a:rPr lang="en-US" dirty="0" smtClean="0"/>
              <a:t>Men: waged war and hunted</a:t>
            </a:r>
          </a:p>
          <a:p>
            <a:pPr lvl="1"/>
            <a:r>
              <a:rPr lang="en-US" dirty="0" smtClean="0"/>
              <a:t>Women: farmed, gathered foods, built buildings</a:t>
            </a:r>
          </a:p>
          <a:p>
            <a:r>
              <a:rPr lang="en-US" dirty="0" smtClean="0"/>
              <a:t>Role in US History</a:t>
            </a:r>
          </a:p>
          <a:p>
            <a:pPr lvl="1"/>
            <a:r>
              <a:rPr lang="en-US" dirty="0" smtClean="0"/>
              <a:t>Helped settlers at Jamestown initially survive through </a:t>
            </a:r>
            <a:r>
              <a:rPr lang="en-US" b="1" dirty="0" smtClean="0"/>
              <a:t>Chief </a:t>
            </a:r>
            <a:r>
              <a:rPr lang="en-US" b="1" dirty="0" smtClean="0"/>
              <a:t>Powhatan</a:t>
            </a:r>
            <a:r>
              <a:rPr lang="en-US" dirty="0" smtClean="0"/>
              <a:t>, his daughter </a:t>
            </a:r>
            <a:r>
              <a:rPr lang="en-US" b="1" dirty="0" smtClean="0"/>
              <a:t>Pocahontas</a:t>
            </a:r>
            <a:r>
              <a:rPr lang="en-US" dirty="0" smtClean="0"/>
              <a:t> </a:t>
            </a:r>
            <a:r>
              <a:rPr lang="en-US" dirty="0" smtClean="0"/>
              <a:t>and John Smith</a:t>
            </a:r>
          </a:p>
          <a:p>
            <a:pPr lvl="1"/>
            <a:r>
              <a:rPr lang="en-US" dirty="0" smtClean="0"/>
              <a:t>Eventually waged war with settlers in Virginia</a:t>
            </a:r>
          </a:p>
        </p:txBody>
      </p:sp>
      <p:pic>
        <p:nvPicPr>
          <p:cNvPr id="13314" name="Picture 2" descr="http://www.pauwau.com/images/chiefpowhat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663" y="914400"/>
            <a:ext cx="342393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24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Chief Powhatan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7716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Wampanoag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26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Farmed: corn, squash, and beans</a:t>
            </a:r>
          </a:p>
          <a:p>
            <a:pPr lvl="1"/>
            <a:r>
              <a:rPr lang="en-US" dirty="0" smtClean="0"/>
              <a:t>Gathered: berries, nuts and herbs</a:t>
            </a:r>
          </a:p>
          <a:p>
            <a:pPr lvl="1"/>
            <a:r>
              <a:rPr lang="en-US" dirty="0" smtClean="0"/>
              <a:t>Hunted: deer, turkeys, fish</a:t>
            </a:r>
          </a:p>
          <a:p>
            <a:r>
              <a:rPr lang="en-US" dirty="0" smtClean="0"/>
              <a:t>Shelter</a:t>
            </a:r>
          </a:p>
          <a:p>
            <a:pPr lvl="1"/>
            <a:r>
              <a:rPr lang="en-US" dirty="0" err="1" smtClean="0"/>
              <a:t>Wetus</a:t>
            </a:r>
            <a:r>
              <a:rPr lang="en-US" dirty="0" smtClean="0"/>
              <a:t> – small round houses </a:t>
            </a:r>
            <a:endParaRPr lang="en-US" dirty="0"/>
          </a:p>
        </p:txBody>
      </p:sp>
      <p:pic>
        <p:nvPicPr>
          <p:cNvPr id="14338" name="Picture 2" descr="http://ed101.bu.edu/StudentDoc/Archives/fall05/lizp1736/wigw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838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plimoth.org/sites/default/files/wysiwyg-images/growing%20cor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200400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3276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Wampanoag Farming Techniques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553200"/>
            <a:ext cx="2362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Wetu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652866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Wampanoag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media.education.nationalgeographic.com/assets/photos/000/314/31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0"/>
            <a:ext cx="73307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3923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Wampanoag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4191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Roles of Men/Women in Society</a:t>
            </a:r>
          </a:p>
          <a:p>
            <a:pPr lvl="1"/>
            <a:r>
              <a:rPr lang="en-US" dirty="0" smtClean="0"/>
              <a:t>Men- hunted, went to war</a:t>
            </a:r>
          </a:p>
          <a:p>
            <a:pPr lvl="1"/>
            <a:r>
              <a:rPr lang="en-US" dirty="0" smtClean="0"/>
              <a:t>Women – cared for children, cooked, farmed</a:t>
            </a:r>
          </a:p>
          <a:p>
            <a:r>
              <a:rPr lang="en-US" dirty="0" smtClean="0"/>
              <a:t>Role in US History</a:t>
            </a:r>
          </a:p>
          <a:p>
            <a:pPr lvl="1"/>
            <a:r>
              <a:rPr lang="en-US" dirty="0" smtClean="0"/>
              <a:t>Helped Pilgrims survive by teaching farming techniques (</a:t>
            </a:r>
            <a:r>
              <a:rPr lang="en-US" b="1" dirty="0" smtClean="0"/>
              <a:t>Squanto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King Philip(</a:t>
            </a:r>
            <a:r>
              <a:rPr lang="en-US" b="1" dirty="0" err="1" smtClean="0"/>
              <a:t>Metacom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Tensions increase</a:t>
            </a:r>
          </a:p>
          <a:p>
            <a:pPr lvl="1"/>
            <a:endParaRPr lang="en-US" dirty="0"/>
          </a:p>
        </p:txBody>
      </p:sp>
      <p:sp>
        <p:nvSpPr>
          <p:cNvPr id="4" name="AutoShape 2" descr="Image result for squa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wou.edu/~gesparza12/esparzasweb/squant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195" y="160338"/>
            <a:ext cx="2441480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upload.wikimedia.org/wikipedia/commons/b/be/Brookfiel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749664" cy="29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2800" y="3276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Squanto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550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King Philip’s War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077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4191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Farmed: corn, beans, and squash</a:t>
            </a:r>
          </a:p>
          <a:p>
            <a:pPr lvl="1"/>
            <a:r>
              <a:rPr lang="en-US" dirty="0" smtClean="0"/>
              <a:t>Gathered: wild berries and herbs</a:t>
            </a:r>
          </a:p>
          <a:p>
            <a:pPr lvl="1"/>
            <a:r>
              <a:rPr lang="en-US" dirty="0" smtClean="0"/>
              <a:t>Hunted: deer, elk, fish</a:t>
            </a:r>
          </a:p>
          <a:p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Longhouses</a:t>
            </a:r>
          </a:p>
          <a:p>
            <a:pPr lvl="2"/>
            <a:r>
              <a:rPr lang="en-US" dirty="0" smtClean="0"/>
              <a:t>Wood-framed buildings covered in elm bark</a:t>
            </a:r>
          </a:p>
          <a:p>
            <a:endParaRPr lang="en-US" dirty="0"/>
          </a:p>
        </p:txBody>
      </p:sp>
      <p:pic>
        <p:nvPicPr>
          <p:cNvPr id="5122" name="Picture 2" descr="http://www.sanders-studios.com/illustration/artpics/historical/18c/iroquioslong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39307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6324600"/>
            <a:ext cx="167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Iroquois Longhouse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410685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ommunity.weber.edu/WeberReads/iroquois%20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00908"/>
            <a:ext cx="5105400" cy="51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704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451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Native American Cultures Review</vt:lpstr>
      <vt:lpstr>Powhatan</vt:lpstr>
      <vt:lpstr>Powhatan Territories</vt:lpstr>
      <vt:lpstr>Powhatan</vt:lpstr>
      <vt:lpstr>Wampanoag</vt:lpstr>
      <vt:lpstr>Wampanoag Territories</vt:lpstr>
      <vt:lpstr>Wampanoag</vt:lpstr>
      <vt:lpstr>Iroquois</vt:lpstr>
      <vt:lpstr>Iroquois Territories</vt:lpstr>
      <vt:lpstr>Iroquois</vt:lpstr>
      <vt:lpstr>Ottawa</vt:lpstr>
      <vt:lpstr>Ottawa Territories</vt:lpstr>
      <vt:lpstr>Ottawa</vt:lpstr>
      <vt:lpstr>Cherokee</vt:lpstr>
      <vt:lpstr>Cherokee Settlements </vt:lpstr>
      <vt:lpstr>Cherokee</vt:lpstr>
      <vt:lpstr>Trail of Tears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Cultures Review</dc:title>
  <dc:creator>Kevin</dc:creator>
  <cp:lastModifiedBy>vcs</cp:lastModifiedBy>
  <cp:revision>17</cp:revision>
  <dcterms:created xsi:type="dcterms:W3CDTF">2015-09-16T00:33:09Z</dcterms:created>
  <dcterms:modified xsi:type="dcterms:W3CDTF">2015-09-16T16:31:37Z</dcterms:modified>
</cp:coreProperties>
</file>